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5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2084-6DC8-4EB1-AD60-40795DDA571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7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5" t="87255"/>
          <a:stretch/>
        </p:blipFill>
        <p:spPr>
          <a:xfrm>
            <a:off x="4504764" y="5983938"/>
            <a:ext cx="4639235" cy="87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99" y="5983937"/>
            <a:ext cx="4640400" cy="87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800"/>
            <a:ext cx="9144000" cy="990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D9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Perpetrators, victims, bystanders </a:t>
            </a:r>
            <a:br>
              <a:rPr lang="en-GB" sz="4000" dirty="0">
                <a:solidFill>
                  <a:srgbClr val="D95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D9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resisters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9125" y="1854200"/>
            <a:ext cx="16859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 3" panose="05040102010807070707" pitchFamily="18" charset="2"/>
              <a:buNone/>
            </a:pPr>
            <a: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Perpetrator</a:t>
            </a:r>
            <a:b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 3" panose="05040102010807070707" pitchFamily="18" charset="2"/>
              <a:buNone/>
            </a:pPr>
            <a: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</a:t>
            </a:r>
            <a:b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 3" panose="05040102010807070707" pitchFamily="18" charset="2"/>
              <a:buNone/>
            </a:pPr>
            <a: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Bystander</a:t>
            </a:r>
            <a:b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 3" panose="05040102010807070707" pitchFamily="18" charset="2"/>
              <a:buNone/>
            </a:pPr>
            <a:r>
              <a:rPr lang="en-GB" altLang="en-US" sz="20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Resister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196000" y="2050584"/>
            <a:ext cx="2160587" cy="0"/>
          </a:xfrm>
          <a:prstGeom prst="line">
            <a:avLst/>
          </a:prstGeom>
          <a:noFill/>
          <a:ln w="9525">
            <a:solidFill>
              <a:srgbClr val="71717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62450" y="1868488"/>
            <a:ext cx="40338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F7F7F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3000"/>
              </a:spcAft>
              <a:buFontTx/>
              <a:buNone/>
              <a:defRPr/>
            </a:pP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The person </a:t>
            </a:r>
            <a:r>
              <a:rPr lang="en-GB" sz="2000" b="1" dirty="0">
                <a:solidFill>
                  <a:srgbClr val="D95900"/>
                </a:solidFill>
                <a:latin typeface="Arial"/>
                <a:cs typeface="Arial"/>
              </a:rPr>
              <a:t>doing</a:t>
            </a: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 the injustice to someone else</a:t>
            </a:r>
          </a:p>
          <a:p>
            <a:pPr marL="0" indent="0" eaLnBrk="1" hangingPunct="1">
              <a:spcBef>
                <a:spcPct val="0"/>
              </a:spcBef>
              <a:spcAft>
                <a:spcPts val="3000"/>
              </a:spcAft>
              <a:buFontTx/>
              <a:buNone/>
              <a:defRPr/>
            </a:pP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The person who is the </a:t>
            </a:r>
            <a:r>
              <a:rPr lang="en-GB" sz="2000" b="1" dirty="0">
                <a:solidFill>
                  <a:srgbClr val="D95900"/>
                </a:solidFill>
                <a:latin typeface="Arial"/>
                <a:cs typeface="Arial"/>
              </a:rPr>
              <a:t>target</a:t>
            </a: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 of the injustice</a:t>
            </a:r>
          </a:p>
          <a:p>
            <a:pPr marL="0" indent="0" eaLnBrk="1" hangingPunct="1">
              <a:spcBef>
                <a:spcPct val="0"/>
              </a:spcBef>
              <a:spcAft>
                <a:spcPts val="3000"/>
              </a:spcAft>
              <a:buFontTx/>
              <a:buNone/>
              <a:defRPr/>
            </a:pP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The person </a:t>
            </a:r>
            <a:r>
              <a:rPr lang="en-GB" sz="2000" b="1" dirty="0">
                <a:solidFill>
                  <a:srgbClr val="D95900"/>
                </a:solidFill>
                <a:latin typeface="Arial"/>
                <a:cs typeface="Arial"/>
              </a:rPr>
              <a:t>watching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the injustice being done and doing nothing to stop it</a:t>
            </a:r>
          </a:p>
          <a:p>
            <a:pPr marL="0" indent="0" eaLnBrk="1" hangingPunct="1">
              <a:spcBef>
                <a:spcPct val="0"/>
              </a:spcBef>
              <a:spcAft>
                <a:spcPts val="3000"/>
              </a:spcAft>
              <a:buFontTx/>
              <a:buNone/>
              <a:defRPr/>
            </a:pPr>
            <a:r>
              <a:rPr lang="en-GB" sz="2000" dirty="0">
                <a:solidFill>
                  <a:srgbClr val="717171"/>
                </a:solidFill>
                <a:latin typeface="Arial"/>
                <a:cs typeface="Arial"/>
              </a:rPr>
              <a:t>The person who sees the injustice being done and </a:t>
            </a:r>
            <a:r>
              <a:rPr lang="en-GB" sz="2000" b="1" dirty="0">
                <a:solidFill>
                  <a:srgbClr val="D95900"/>
                </a:solidFill>
                <a:latin typeface="Arial"/>
                <a:cs typeface="Arial"/>
              </a:rPr>
              <a:t>tries to stop it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196000" y="3063595"/>
            <a:ext cx="2160587" cy="0"/>
          </a:xfrm>
          <a:prstGeom prst="line">
            <a:avLst/>
          </a:prstGeom>
          <a:noFill/>
          <a:ln w="9525">
            <a:solidFill>
              <a:srgbClr val="71717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196000" y="4045231"/>
            <a:ext cx="2160587" cy="0"/>
          </a:xfrm>
          <a:prstGeom prst="line">
            <a:avLst/>
          </a:prstGeom>
          <a:noFill/>
          <a:ln w="9525">
            <a:solidFill>
              <a:srgbClr val="71717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196000" y="5336148"/>
            <a:ext cx="2160587" cy="0"/>
          </a:xfrm>
          <a:prstGeom prst="line">
            <a:avLst/>
          </a:prstGeom>
          <a:noFill/>
          <a:ln w="9525">
            <a:solidFill>
              <a:srgbClr val="71717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5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3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9D0F4AFC-27EC-4F01-AB95-3D389251DEE5}" vid="{522C5D07-52B9-4489-BD99-8C17F86F25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</TotalTime>
  <Words>49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Geneva</vt:lpstr>
      <vt:lpstr>Wingdings 3</vt:lpstr>
      <vt:lpstr>Default</vt:lpstr>
      <vt:lpstr>PowerPoint Presentation</vt:lpstr>
      <vt:lpstr>PowerPoint Presentation</vt:lpstr>
      <vt:lpstr>Perpetrators, victims, bystanders  and resisters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</dc:creator>
  <cp:lastModifiedBy>Martin Winstone</cp:lastModifiedBy>
  <cp:revision>2</cp:revision>
  <dcterms:created xsi:type="dcterms:W3CDTF">2016-11-17T11:10:46Z</dcterms:created>
  <dcterms:modified xsi:type="dcterms:W3CDTF">2016-11-17T11:26:24Z</dcterms:modified>
</cp:coreProperties>
</file>