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1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1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84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1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5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43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9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1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19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5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04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92084-6DC8-4EB1-AD60-40795DDA571E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3F9F-D905-465C-83B7-185FD22F9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9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1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8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5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7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62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1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5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51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30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57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5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65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1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9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0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8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8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2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488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9D0F4AFC-27EC-4F01-AB95-3D389251DEE5}" vid="{522C5D07-52B9-4489-BD99-8C17F86F25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Winstone</dc:creator>
  <cp:lastModifiedBy>Martin Winstone</cp:lastModifiedBy>
  <cp:revision>1</cp:revision>
  <dcterms:created xsi:type="dcterms:W3CDTF">2016-09-26T08:58:36Z</dcterms:created>
  <dcterms:modified xsi:type="dcterms:W3CDTF">2016-09-26T09:01:58Z</dcterms:modified>
</cp:coreProperties>
</file>